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7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7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98CB-4189-4CCD-94CB-BB1738F637C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DBC0-AF31-4E1E-ABED-FD9DDD63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3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Monique Knight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8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0"/>
            <a:ext cx="626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7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10263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5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8" y="0"/>
            <a:ext cx="696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3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3" y="0"/>
            <a:ext cx="536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38" y="0"/>
            <a:ext cx="371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4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0"/>
            <a:ext cx="8805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38" y="0"/>
            <a:ext cx="745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0"/>
            <a:ext cx="5903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7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Monique Knight</dc:creator>
  <cp:lastModifiedBy>Monique Knight</cp:lastModifiedBy>
  <cp:revision>1</cp:revision>
  <dcterms:created xsi:type="dcterms:W3CDTF">2024-12-17T14:33:12Z</dcterms:created>
  <dcterms:modified xsi:type="dcterms:W3CDTF">2024-12-17T14:33:42Z</dcterms:modified>
</cp:coreProperties>
</file>